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68A32-E600-820F-2392-17EA6339C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86041-76F9-4B00-30F5-0C23BD2C7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03EFA-A263-247E-276A-A182598B6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67C65-0158-207E-A816-9A605562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EDE7B-1829-2FB1-5512-C72E2111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5779C-0D8F-E5BD-B1BC-207C5CEB4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8CB6C-8C4E-DDFA-0123-EF85B54BB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007FA-5F67-541A-3B1D-D54F6F88D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DD92E-CA2F-8BF5-21D9-E3169432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9440F-2604-2B25-F727-4447F90FA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1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F42FDE-DF23-9A80-526B-2ADD5E1B9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E50E4-3A72-85AB-6C84-A55FD281B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18E16-0076-50E4-EDDD-D770116C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B07DD-EE3C-03F3-1462-1FAA3C90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A337F-1BE0-C777-DD2B-6C941262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6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C538-8187-F27E-FAD6-4C9C022A7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C950A-2A3F-331C-9269-7916E467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312E2-32D0-99F4-4F15-C171B68F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37BA-5D11-E93C-7475-876E5D256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4BB60-C3F2-8239-3487-AF714BED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2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3262-AADF-79E2-6FFE-74BCDD75A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E9CA6-BA14-B6B0-5E18-FF4E0CAA6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294BE-08D3-1D5C-4F15-F6CE77858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66157-61DC-A930-6953-283902AE2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11D0B-D715-94C8-F881-585E1FC3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2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BC69F-D9E2-D9AA-884D-1D6BCA0FC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966D-CE77-32C5-8806-BABCC4A62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851B7-0EBD-AB32-F602-7CB4DC46A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93BD8-330B-87D5-F64B-DBA33700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B595F-C5A5-82F2-B76D-1DC41A30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448CF-649E-D886-9E69-00FC70EC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1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86CDB-4482-F296-B53B-745FFD3D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29C72-CFB6-2478-5C19-D6948059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34074-B316-60C6-AFFE-59940291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3465B0-947B-D4F3-B49A-4820CE94F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83C1F0-56D6-6A89-9FB2-060800360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6E08BB-99A7-1A8C-A6D0-44E1C649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B42B3-D2FF-75B4-25EB-B4437D3D3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A6DA6D-F31C-F746-A413-E86C4079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6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09A2C-E5DC-8EAD-F2E8-A88475CCA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C39AA8-B51E-5C3B-FCCC-B7616152C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62518-646D-E795-B983-AD0F44DE4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EC157-0B06-2569-A2A5-854F7861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0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816EB6-D673-597F-B2F5-A5A2D256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941B17-9C78-18B3-DFE3-6370F7B25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5DFE6C-F8B2-3FEF-9B2C-F3B5EB9A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56F70-4BBD-B7C1-AED1-1D4E62BC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782C3-C151-7487-7502-FCEF7460F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A8B4FC-5907-09E1-13BD-01B8A93E8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EB4F58-AA0D-8739-ACF9-6D27CFFC7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6063A-C7CA-FAA3-F71D-2EAD8A18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45DE2-6ED6-56DC-29F7-023EA549E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5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0BC31-5EB3-360E-B59C-4AC66F719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70B99C-8795-CC88-DA07-F8DC4D43C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F6CAB-8C82-B5FA-6DC2-B9BFAD631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6F887-C4DA-551B-39BD-EE9B66E1D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ACA05-F43D-03A7-21D7-BFBF51E9E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C5C90-CEF7-EBE0-199F-C9CE47BB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7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217E46-698B-F9B5-F910-74D003DEA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69FCD-3951-0B48-7909-ECF792916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1048F-29D8-51CE-9CEA-F001E876C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A67D-374A-429A-8A50-BDC4C550FE47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27757-AEF9-94DE-B978-62697803D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C3718-50D5-285B-84CA-1B17EB071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F7BF5-288F-4885-A687-941BDFEED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1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items on a blue background&#10;&#10;Description automatically generated">
            <a:extLst>
              <a:ext uri="{FF2B5EF4-FFF2-40B4-BE49-F238E27FC236}">
                <a16:creationId xmlns:a16="http://schemas.microsoft.com/office/drawing/2014/main" id="{B38EEA38-4FE4-3CA0-B560-40F9F7197B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8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Albrecht, Jason</cp:lastModifiedBy>
  <cp:revision>1</cp:revision>
  <dcterms:created xsi:type="dcterms:W3CDTF">2023-11-14T23:17:38Z</dcterms:created>
  <dcterms:modified xsi:type="dcterms:W3CDTF">2023-11-14T23:19:20Z</dcterms:modified>
</cp:coreProperties>
</file>